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2"/>
  </p:notesMasterIdLst>
  <p:handoutMasterIdLst>
    <p:handoutMasterId r:id="rId13"/>
  </p:handoutMasterIdLst>
  <p:sldIdLst>
    <p:sldId id="256" r:id="rId2"/>
    <p:sldId id="257" r:id="rId3"/>
    <p:sldId id="259" r:id="rId4"/>
    <p:sldId id="269" r:id="rId5"/>
    <p:sldId id="266" r:id="rId6"/>
    <p:sldId id="270" r:id="rId7"/>
    <p:sldId id="273" r:id="rId8"/>
    <p:sldId id="271" r:id="rId9"/>
    <p:sldId id="272" r:id="rId10"/>
    <p:sldId id="258" r:id="rId11"/>
  </p:sldIdLst>
  <p:sldSz cx="10691813" cy="7127875"/>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660"/>
  </p:normalViewPr>
  <p:slideViewPr>
    <p:cSldViewPr snapToGrid="0" snapToObjects="1">
      <p:cViewPr>
        <p:scale>
          <a:sx n="100" d="100"/>
          <a:sy n="100" d="100"/>
        </p:scale>
        <p:origin x="-58" y="768"/>
      </p:cViewPr>
      <p:guideLst>
        <p:guide orient="horz" pos="2245"/>
        <p:guide pos="3367"/>
      </p:guideLst>
    </p:cSldViewPr>
  </p:slideViewPr>
  <p:notesTextViewPr>
    <p:cViewPr>
      <p:scale>
        <a:sx n="1" d="1"/>
        <a:sy n="1" d="1"/>
      </p:scale>
      <p:origin x="0" y="0"/>
    </p:cViewPr>
  </p:notesTextViewPr>
  <p:notesViewPr>
    <p:cSldViewPr snapToGrid="0" snapToObjects="1">
      <p:cViewPr varScale="1">
        <p:scale>
          <a:sx n="156" d="100"/>
          <a:sy n="156" d="100"/>
        </p:scale>
        <p:origin x="4480" y="1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A26AD7-218F-E94A-8C6A-D94C97F5C5D2}" type="datetimeFigureOut">
              <a:rPr lang="fr-FR" smtClean="0"/>
              <a:pPr/>
              <a:t>29/11/2017</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512C3F-D047-D641-970C-5AF813B69C6E}" type="slidenum">
              <a:rPr lang="fr-FR" smtClean="0"/>
              <a:pPr/>
              <a:t>‹N°›</a:t>
            </a:fld>
            <a:endParaRPr lang="fr-FR"/>
          </a:p>
        </p:txBody>
      </p:sp>
    </p:spTree>
    <p:extLst>
      <p:ext uri="{BB962C8B-B14F-4D97-AF65-F5344CB8AC3E}">
        <p14:creationId xmlns:p14="http://schemas.microsoft.com/office/powerpoint/2010/main" xmlns="" val="1309792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137C77-2136-924A-871B-D289805479D4}" type="datetimeFigureOut">
              <a:rPr lang="fr-FR" smtClean="0"/>
              <a:pPr/>
              <a:t>29/11/2017</a:t>
            </a:fld>
            <a:endParaRPr lang="fr-FR"/>
          </a:p>
        </p:txBody>
      </p:sp>
      <p:sp>
        <p:nvSpPr>
          <p:cNvPr id="4" name="Espace réservé de l’image des diapositives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28476-4EF4-3843-8A77-D36319D8E9A1}" type="slidenum">
              <a:rPr lang="fr-FR" smtClean="0"/>
              <a:pPr/>
              <a:t>‹N°›</a:t>
            </a:fld>
            <a:endParaRPr lang="fr-FR"/>
          </a:p>
        </p:txBody>
      </p:sp>
    </p:spTree>
    <p:extLst>
      <p:ext uri="{BB962C8B-B14F-4D97-AF65-F5344CB8AC3E}">
        <p14:creationId xmlns:p14="http://schemas.microsoft.com/office/powerpoint/2010/main" xmlns="" val="201068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6B28476-4EF4-3843-8A77-D36319D8E9A1}" type="slidenum">
              <a:rPr lang="fr-FR" smtClean="0"/>
              <a:pPr/>
              <a:t>1</a:t>
            </a:fld>
            <a:endParaRPr lang="fr-FR"/>
          </a:p>
        </p:txBody>
      </p:sp>
    </p:spTree>
    <p:extLst>
      <p:ext uri="{BB962C8B-B14F-4D97-AF65-F5344CB8AC3E}">
        <p14:creationId xmlns:p14="http://schemas.microsoft.com/office/powerpoint/2010/main" xmlns="" val="712023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6B28476-4EF4-3843-8A77-D36319D8E9A1}" type="slidenum">
              <a:rPr lang="fr-FR" smtClean="0"/>
              <a:pPr/>
              <a:t>10</a:t>
            </a:fld>
            <a:endParaRPr lang="fr-FR"/>
          </a:p>
        </p:txBody>
      </p:sp>
    </p:spTree>
    <p:extLst>
      <p:ext uri="{BB962C8B-B14F-4D97-AF65-F5344CB8AC3E}">
        <p14:creationId xmlns:p14="http://schemas.microsoft.com/office/powerpoint/2010/main" xmlns="" val="12058650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759460"/>
            <a:ext cx="9448800" cy="4495800"/>
          </a:xfrm>
          <a:prstGeom prst="rect">
            <a:avLst/>
          </a:prstGeom>
        </p:spPr>
      </p:pic>
      <p:pic>
        <p:nvPicPr>
          <p:cNvPr id="9" name="Image 8"/>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9002713" y="0"/>
            <a:ext cx="1689100" cy="6400800"/>
          </a:xfrm>
          <a:prstGeom prst="rect">
            <a:avLst/>
          </a:prstGeom>
        </p:spPr>
      </p:pic>
      <p:sp>
        <p:nvSpPr>
          <p:cNvPr id="2" name="Title 1"/>
          <p:cNvSpPr>
            <a:spLocks noGrp="1"/>
          </p:cNvSpPr>
          <p:nvPr>
            <p:ph type="ctrTitle"/>
          </p:nvPr>
        </p:nvSpPr>
        <p:spPr>
          <a:xfrm>
            <a:off x="324256" y="1166530"/>
            <a:ext cx="9565672" cy="2404360"/>
          </a:xfrm>
          <a:prstGeom prst="rect">
            <a:avLst/>
          </a:prstGeom>
        </p:spPr>
        <p:txBody>
          <a:bodyPr lIns="0" tIns="0" rIns="0" bIns="0" anchor="b"/>
          <a:lstStyle>
            <a:lvl1pPr algn="l">
              <a:defRPr lang="fr-FR" sz="4100" b="1" i="0" kern="1200" dirty="0" smtClean="0">
                <a:solidFill>
                  <a:schemeClr val="accent1"/>
                </a:solidFill>
                <a:latin typeface="Arial" charset="0"/>
                <a:ea typeface="Arial" charset="0"/>
                <a:cs typeface="Arial" charset="0"/>
              </a:defRPr>
            </a:lvl1pPr>
          </a:lstStyle>
          <a:p>
            <a:r>
              <a:rPr lang="fr-FR" smtClean="0"/>
              <a:t>Cliquez et modifiez le titre</a:t>
            </a:r>
            <a:endParaRPr lang="en-US" dirty="0"/>
          </a:p>
        </p:txBody>
      </p:sp>
      <p:sp>
        <p:nvSpPr>
          <p:cNvPr id="3" name="Subtitle 2"/>
          <p:cNvSpPr>
            <a:spLocks noGrp="1"/>
          </p:cNvSpPr>
          <p:nvPr>
            <p:ph type="subTitle" idx="1"/>
          </p:nvPr>
        </p:nvSpPr>
        <p:spPr>
          <a:xfrm>
            <a:off x="330740" y="3657601"/>
            <a:ext cx="9024597" cy="1807104"/>
          </a:xfrm>
          <a:prstGeom prst="rect">
            <a:avLst/>
          </a:prstGeom>
        </p:spPr>
        <p:txBody>
          <a:bodyPr lIns="0" tIns="0" rIns="0" bIns="0"/>
          <a:lstStyle>
            <a:lvl1pPr marL="0" indent="0" algn="l">
              <a:buNone/>
              <a:defRPr sz="2495" b="1" i="0">
                <a:solidFill>
                  <a:schemeClr val="accent1"/>
                </a:solidFill>
                <a:latin typeface="Arial" charset="0"/>
                <a:ea typeface="Arial" charset="0"/>
                <a:cs typeface="Arial" charset="0"/>
              </a:defRPr>
            </a:lvl1pPr>
            <a:lvl2pPr marL="475214" indent="0" algn="ctr">
              <a:buNone/>
              <a:defRPr sz="2079"/>
            </a:lvl2pPr>
            <a:lvl3pPr marL="950427" indent="0" algn="ctr">
              <a:buNone/>
              <a:defRPr sz="1871"/>
            </a:lvl3pPr>
            <a:lvl4pPr marL="1425641" indent="0" algn="ctr">
              <a:buNone/>
              <a:defRPr sz="1663"/>
            </a:lvl4pPr>
            <a:lvl5pPr marL="1900855" indent="0" algn="ctr">
              <a:buNone/>
              <a:defRPr sz="1663"/>
            </a:lvl5pPr>
            <a:lvl6pPr marL="2376068" indent="0" algn="ctr">
              <a:buNone/>
              <a:defRPr sz="1663"/>
            </a:lvl6pPr>
            <a:lvl7pPr marL="2851282" indent="0" algn="ctr">
              <a:buNone/>
              <a:defRPr sz="1663"/>
            </a:lvl7pPr>
            <a:lvl8pPr marL="3326496" indent="0" algn="ctr">
              <a:buNone/>
              <a:defRPr sz="1663"/>
            </a:lvl8pPr>
            <a:lvl9pPr marL="3801709" indent="0" algn="ctr">
              <a:buNone/>
              <a:defRPr sz="1663"/>
            </a:lvl9pPr>
          </a:lstStyle>
          <a:p>
            <a:r>
              <a:rPr lang="fr-FR" smtClean="0"/>
              <a:t>Cliquez pour modifier le style des sous-titres du masque</a:t>
            </a:r>
            <a:endParaRPr lang="en-US" dirty="0"/>
          </a:p>
        </p:txBody>
      </p:sp>
      <p:sp>
        <p:nvSpPr>
          <p:cNvPr id="6" name="Espace réservé du numéro de diapositive 5"/>
          <p:cNvSpPr>
            <a:spLocks noGrp="1"/>
          </p:cNvSpPr>
          <p:nvPr>
            <p:ph type="sldNum" sz="quarter" idx="4"/>
          </p:nvPr>
        </p:nvSpPr>
        <p:spPr>
          <a:xfrm>
            <a:off x="7494615" y="6551802"/>
            <a:ext cx="2743200" cy="156437"/>
          </a:xfrm>
          <a:prstGeom prst="rect">
            <a:avLst/>
          </a:prstGeom>
        </p:spPr>
        <p:txBody>
          <a:bodyPr vert="horz" lIns="0" tIns="0" rIns="0" bIns="0" rtlCol="0" anchor="ctr"/>
          <a:lstStyle>
            <a:lvl1pPr algn="r">
              <a:defRPr sz="1200">
                <a:ln>
                  <a:noFill/>
                </a:ln>
                <a:solidFill>
                  <a:schemeClr val="accent1"/>
                </a:solidFill>
              </a:defRPr>
            </a:lvl1pPr>
          </a:lstStyle>
          <a:p>
            <a:fld id="{6C48B6BE-4C64-4042-BC2B-1AD915166106}" type="slidenum">
              <a:rPr lang="fr-FR" smtClean="0"/>
              <a:pPr/>
              <a:t>‹N°›</a:t>
            </a:fld>
            <a:endParaRPr lang="fr-F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 y="0"/>
            <a:ext cx="10691813" cy="1463760"/>
          </a:xfrm>
          <a:prstGeom prst="rect">
            <a:avLst/>
          </a:prstGeom>
        </p:spPr>
      </p:pic>
      <p:sp>
        <p:nvSpPr>
          <p:cNvPr id="2" name="Title 1"/>
          <p:cNvSpPr>
            <a:spLocks noGrp="1"/>
          </p:cNvSpPr>
          <p:nvPr>
            <p:ph type="title"/>
          </p:nvPr>
        </p:nvSpPr>
        <p:spPr>
          <a:xfrm>
            <a:off x="593174" y="387377"/>
            <a:ext cx="9221689" cy="282657"/>
          </a:xfrm>
          <a:prstGeom prst="rect">
            <a:avLst/>
          </a:prstGeom>
        </p:spPr>
        <p:txBody>
          <a:bodyPr lIns="0" tIns="0" rIns="0" bIns="0"/>
          <a:lstStyle>
            <a:lvl1pPr>
              <a:defRPr sz="2300" b="1" i="0">
                <a:solidFill>
                  <a:schemeClr val="bg1"/>
                </a:solidFill>
                <a:latin typeface="Arial" charset="0"/>
                <a:ea typeface="Arial" charset="0"/>
                <a:cs typeface="Arial" charset="0"/>
              </a:defRPr>
            </a:lvl1pPr>
          </a:lstStyle>
          <a:p>
            <a:r>
              <a:rPr lang="fr-FR" smtClean="0"/>
              <a:t>Cliquez et modifiez le titre</a:t>
            </a:r>
            <a:endParaRPr lang="en-US" dirty="0"/>
          </a:p>
        </p:txBody>
      </p:sp>
      <p:sp>
        <p:nvSpPr>
          <p:cNvPr id="3" name="Content Placeholder 2"/>
          <p:cNvSpPr>
            <a:spLocks noGrp="1"/>
          </p:cNvSpPr>
          <p:nvPr>
            <p:ph idx="1"/>
          </p:nvPr>
        </p:nvSpPr>
        <p:spPr>
          <a:xfrm>
            <a:off x="380337" y="4469525"/>
            <a:ext cx="5040000" cy="1742090"/>
          </a:xfrm>
          <a:prstGeom prst="rect">
            <a:avLst/>
          </a:prstGeom>
        </p:spPr>
        <p:txBody>
          <a:bodyPr lIns="0" tIns="0" rIns="0" bIns="0"/>
          <a:lstStyle>
            <a:lvl1pPr>
              <a:defRPr sz="1600"/>
            </a:lvl1pPr>
            <a:lvl2pPr>
              <a:defRPr sz="1600"/>
            </a:lvl2pPr>
            <a:lvl3pPr>
              <a:defRPr sz="16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Title 1"/>
          <p:cNvSpPr txBox="1">
            <a:spLocks/>
          </p:cNvSpPr>
          <p:nvPr/>
        </p:nvSpPr>
        <p:spPr>
          <a:xfrm>
            <a:off x="593174" y="781517"/>
            <a:ext cx="9221689" cy="282657"/>
          </a:xfrm>
          <a:prstGeom prst="rect">
            <a:avLst/>
          </a:prstGeom>
        </p:spPr>
        <p:txBody>
          <a:bodyPr lIns="0" tIns="0" rIns="0" bIns="0"/>
          <a:lstStyle>
            <a:lvl1pPr algn="l" defTabSz="950427" rtl="0" eaLnBrk="1" latinLnBrk="0" hangingPunct="1">
              <a:lnSpc>
                <a:spcPct val="90000"/>
              </a:lnSpc>
              <a:spcBef>
                <a:spcPct val="0"/>
              </a:spcBef>
              <a:buNone/>
              <a:defRPr sz="2000" b="1" i="0" kern="1200">
                <a:solidFill>
                  <a:schemeClr val="bg1"/>
                </a:solidFill>
                <a:latin typeface="Arial" charset="0"/>
                <a:ea typeface="Arial" charset="0"/>
                <a:cs typeface="Arial" charset="0"/>
              </a:defRPr>
            </a:lvl1pPr>
          </a:lstStyle>
          <a:p>
            <a:endParaRPr lang="en-US" sz="1600" b="0" i="0" dirty="0">
              <a:latin typeface="Arial" charset="0"/>
              <a:ea typeface="Arial" charset="0"/>
              <a:cs typeface="Arial" charset="0"/>
            </a:endParaRPr>
          </a:p>
        </p:txBody>
      </p:sp>
      <p:sp>
        <p:nvSpPr>
          <p:cNvPr id="12" name="Content Placeholder 2"/>
          <p:cNvSpPr>
            <a:spLocks noGrp="1"/>
          </p:cNvSpPr>
          <p:nvPr>
            <p:ph idx="10"/>
          </p:nvPr>
        </p:nvSpPr>
        <p:spPr>
          <a:xfrm>
            <a:off x="380337" y="2640725"/>
            <a:ext cx="5040000" cy="1277006"/>
          </a:xfrm>
          <a:prstGeom prst="rect">
            <a:avLst/>
          </a:prstGeom>
        </p:spPr>
        <p:txBody>
          <a:bodyPr lIns="0" tIns="0" rIns="0" bIns="0"/>
          <a:lstStyle>
            <a:lvl1pPr>
              <a:defRPr sz="1600"/>
            </a:lvl1pPr>
            <a:lvl2pPr>
              <a:defRPr sz="1600"/>
            </a:lvl2pPr>
            <a:lvl3pPr>
              <a:defRPr sz="16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4" name="Espace réservé pour une image  13"/>
          <p:cNvSpPr>
            <a:spLocks noGrp="1"/>
          </p:cNvSpPr>
          <p:nvPr>
            <p:ph type="pic" sz="quarter" idx="11"/>
          </p:nvPr>
        </p:nvSpPr>
        <p:spPr>
          <a:xfrm>
            <a:off x="5550117" y="1939158"/>
            <a:ext cx="4680000" cy="4680000"/>
          </a:xfrm>
          <a:prstGeom prst="ellipse">
            <a:avLst/>
          </a:prstGeom>
        </p:spPr>
        <p:txBody>
          <a:bodyPr/>
          <a:lstStyle/>
          <a:p>
            <a:r>
              <a:rPr lang="fr-FR" smtClean="0"/>
              <a:t>Faire glisser l'image vers l'espace réservé ou cliquer sur l'icône pour l'ajouter</a:t>
            </a:r>
            <a:endParaRPr lang="fr-FR"/>
          </a:p>
        </p:txBody>
      </p:sp>
      <p:sp>
        <p:nvSpPr>
          <p:cNvPr id="9" name="Espace réservé du numéro de diapositive 5"/>
          <p:cNvSpPr>
            <a:spLocks noGrp="1"/>
          </p:cNvSpPr>
          <p:nvPr>
            <p:ph type="sldNum" sz="quarter" idx="4"/>
          </p:nvPr>
        </p:nvSpPr>
        <p:spPr>
          <a:xfrm>
            <a:off x="7494615" y="6551802"/>
            <a:ext cx="2743200" cy="156437"/>
          </a:xfrm>
          <a:prstGeom prst="rect">
            <a:avLst/>
          </a:prstGeom>
        </p:spPr>
        <p:txBody>
          <a:bodyPr vert="horz" lIns="0" tIns="0" rIns="0" bIns="0" rtlCol="0" anchor="ctr"/>
          <a:lstStyle>
            <a:lvl1pPr algn="r">
              <a:defRPr sz="1200">
                <a:ln>
                  <a:noFill/>
                </a:ln>
                <a:solidFill>
                  <a:schemeClr val="accent1"/>
                </a:solidFill>
              </a:defRPr>
            </a:lvl1pPr>
          </a:lstStyle>
          <a:p>
            <a:fld id="{6C48B6BE-4C64-4042-BC2B-1AD915166106}" type="slidenum">
              <a:rPr lang="fr-FR" smtClean="0"/>
              <a:pPr/>
              <a:t>‹N°›</a:t>
            </a:fld>
            <a:endParaRPr lang="fr-F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tête de section">
    <p:spTree>
      <p:nvGrpSpPr>
        <p:cNvPr id="1" name=""/>
        <p:cNvGrpSpPr/>
        <p:nvPr/>
      </p:nvGrpSpPr>
      <p:grpSpPr>
        <a:xfrm>
          <a:off x="0" y="0"/>
          <a:ext cx="0" cy="0"/>
          <a:chOff x="0" y="0"/>
          <a:chExt cx="0" cy="0"/>
        </a:xfrm>
      </p:grpSpPr>
      <p:pic>
        <p:nvPicPr>
          <p:cNvPr id="14" name="Image 1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16951"/>
            <a:ext cx="10691813" cy="7144826"/>
          </a:xfrm>
          <a:prstGeom prst="rect">
            <a:avLst/>
          </a:prstGeom>
        </p:spPr>
      </p:pic>
      <p:sp>
        <p:nvSpPr>
          <p:cNvPr id="2" name="Title 1"/>
          <p:cNvSpPr>
            <a:spLocks noGrp="1"/>
          </p:cNvSpPr>
          <p:nvPr>
            <p:ph type="title"/>
          </p:nvPr>
        </p:nvSpPr>
        <p:spPr>
          <a:xfrm>
            <a:off x="729494" y="441434"/>
            <a:ext cx="9221689" cy="567559"/>
          </a:xfrm>
          <a:prstGeom prst="rect">
            <a:avLst/>
          </a:prstGeom>
        </p:spPr>
        <p:txBody>
          <a:bodyPr lIns="0" tIns="0" rIns="0" bIns="0" anchor="t" anchorCtr="0"/>
          <a:lstStyle>
            <a:lvl1pPr>
              <a:defRPr sz="2400" b="1" i="0">
                <a:solidFill>
                  <a:schemeClr val="accent1"/>
                </a:solidFill>
                <a:latin typeface="Arial" charset="0"/>
                <a:ea typeface="Arial" charset="0"/>
                <a:cs typeface="Arial" charset="0"/>
              </a:defRPr>
            </a:lvl1pPr>
          </a:lstStyle>
          <a:p>
            <a:r>
              <a:rPr lang="fr-FR" smtClean="0"/>
              <a:t>Cliquez et modifiez le titre</a:t>
            </a:r>
            <a:endParaRPr lang="en-US" dirty="0"/>
          </a:p>
        </p:txBody>
      </p:sp>
      <p:sp>
        <p:nvSpPr>
          <p:cNvPr id="3" name="Text Placeholder 2"/>
          <p:cNvSpPr>
            <a:spLocks noGrp="1"/>
          </p:cNvSpPr>
          <p:nvPr>
            <p:ph type="body" idx="1"/>
          </p:nvPr>
        </p:nvSpPr>
        <p:spPr>
          <a:xfrm>
            <a:off x="1347952" y="4997669"/>
            <a:ext cx="3460531" cy="1190298"/>
          </a:xfrm>
          <a:prstGeom prst="rect">
            <a:avLst/>
          </a:prstGeom>
        </p:spPr>
        <p:txBody>
          <a:bodyPr lIns="0" tIns="0" rIns="0" bIns="0"/>
          <a:lstStyle>
            <a:lvl1pPr marL="0" indent="0">
              <a:buNone/>
              <a:defRPr sz="1600">
                <a:solidFill>
                  <a:schemeClr val="tx1"/>
                </a:solidFill>
              </a:defRPr>
            </a:lvl1pPr>
            <a:lvl2pPr marL="475214" indent="0">
              <a:buNone/>
              <a:defRPr sz="2079">
                <a:solidFill>
                  <a:schemeClr val="tx1">
                    <a:tint val="75000"/>
                  </a:schemeClr>
                </a:solidFill>
              </a:defRPr>
            </a:lvl2pPr>
            <a:lvl3pPr marL="950427" indent="0">
              <a:buNone/>
              <a:defRPr sz="1871">
                <a:solidFill>
                  <a:schemeClr val="tx1">
                    <a:tint val="75000"/>
                  </a:schemeClr>
                </a:solidFill>
              </a:defRPr>
            </a:lvl3pPr>
            <a:lvl4pPr marL="1425641" indent="0">
              <a:buNone/>
              <a:defRPr sz="1663">
                <a:solidFill>
                  <a:schemeClr val="tx1">
                    <a:tint val="75000"/>
                  </a:schemeClr>
                </a:solidFill>
              </a:defRPr>
            </a:lvl4pPr>
            <a:lvl5pPr marL="1900855" indent="0">
              <a:buNone/>
              <a:defRPr sz="1663">
                <a:solidFill>
                  <a:schemeClr val="tx1">
                    <a:tint val="75000"/>
                  </a:schemeClr>
                </a:solidFill>
              </a:defRPr>
            </a:lvl5pPr>
            <a:lvl6pPr marL="2376068" indent="0">
              <a:buNone/>
              <a:defRPr sz="1663">
                <a:solidFill>
                  <a:schemeClr val="tx1">
                    <a:tint val="75000"/>
                  </a:schemeClr>
                </a:solidFill>
              </a:defRPr>
            </a:lvl6pPr>
            <a:lvl7pPr marL="2851282" indent="0">
              <a:buNone/>
              <a:defRPr sz="1663">
                <a:solidFill>
                  <a:schemeClr val="tx1">
                    <a:tint val="75000"/>
                  </a:schemeClr>
                </a:solidFill>
              </a:defRPr>
            </a:lvl7pPr>
            <a:lvl8pPr marL="3326496" indent="0">
              <a:buNone/>
              <a:defRPr sz="1663">
                <a:solidFill>
                  <a:schemeClr val="tx1">
                    <a:tint val="75000"/>
                  </a:schemeClr>
                </a:solidFill>
              </a:defRPr>
            </a:lvl8pPr>
            <a:lvl9pPr marL="3801709" indent="0">
              <a:buNone/>
              <a:defRPr sz="1663">
                <a:solidFill>
                  <a:schemeClr val="tx1">
                    <a:tint val="75000"/>
                  </a:schemeClr>
                </a:solidFill>
              </a:defRPr>
            </a:lvl9pPr>
          </a:lstStyle>
          <a:p>
            <a:pPr lvl="0"/>
            <a:r>
              <a:rPr lang="fr-FR" smtClean="0"/>
              <a:t>Cliquez pour modifier les styles du texte du masque</a:t>
            </a:r>
          </a:p>
        </p:txBody>
      </p:sp>
      <p:sp>
        <p:nvSpPr>
          <p:cNvPr id="11" name="Espace réservé pour une image  13"/>
          <p:cNvSpPr>
            <a:spLocks noGrp="1"/>
          </p:cNvSpPr>
          <p:nvPr>
            <p:ph type="pic" sz="quarter" idx="14"/>
          </p:nvPr>
        </p:nvSpPr>
        <p:spPr>
          <a:xfrm>
            <a:off x="1474731" y="1395249"/>
            <a:ext cx="3240000" cy="3240000"/>
          </a:xfrm>
          <a:prstGeom prst="ellipse">
            <a:avLst/>
          </a:prstGeom>
        </p:spPr>
        <p:txBody>
          <a:bodyPr/>
          <a:lstStyle/>
          <a:p>
            <a:r>
              <a:rPr lang="fr-FR" smtClean="0"/>
              <a:t>Faire glisser l'image vers l'espace réservé ou cliquer sur l'icône pour l'ajouter</a:t>
            </a:r>
            <a:endParaRPr lang="fr-FR"/>
          </a:p>
        </p:txBody>
      </p:sp>
      <p:sp>
        <p:nvSpPr>
          <p:cNvPr id="12" name="Text Placeholder 2"/>
          <p:cNvSpPr>
            <a:spLocks noGrp="1"/>
          </p:cNvSpPr>
          <p:nvPr>
            <p:ph type="body" idx="15"/>
          </p:nvPr>
        </p:nvSpPr>
        <p:spPr>
          <a:xfrm>
            <a:off x="5975132" y="4997669"/>
            <a:ext cx="3460531" cy="1190298"/>
          </a:xfrm>
          <a:prstGeom prst="rect">
            <a:avLst/>
          </a:prstGeom>
        </p:spPr>
        <p:txBody>
          <a:bodyPr lIns="0" tIns="0" rIns="0" bIns="0"/>
          <a:lstStyle>
            <a:lvl1pPr marL="0" indent="0">
              <a:buNone/>
              <a:defRPr sz="1600">
                <a:solidFill>
                  <a:schemeClr val="tx1"/>
                </a:solidFill>
              </a:defRPr>
            </a:lvl1pPr>
            <a:lvl2pPr marL="475214" indent="0">
              <a:buNone/>
              <a:defRPr sz="2079">
                <a:solidFill>
                  <a:schemeClr val="tx1">
                    <a:tint val="75000"/>
                  </a:schemeClr>
                </a:solidFill>
              </a:defRPr>
            </a:lvl2pPr>
            <a:lvl3pPr marL="950427" indent="0">
              <a:buNone/>
              <a:defRPr sz="1871">
                <a:solidFill>
                  <a:schemeClr val="tx1">
                    <a:tint val="75000"/>
                  </a:schemeClr>
                </a:solidFill>
              </a:defRPr>
            </a:lvl3pPr>
            <a:lvl4pPr marL="1425641" indent="0">
              <a:buNone/>
              <a:defRPr sz="1663">
                <a:solidFill>
                  <a:schemeClr val="tx1">
                    <a:tint val="75000"/>
                  </a:schemeClr>
                </a:solidFill>
              </a:defRPr>
            </a:lvl4pPr>
            <a:lvl5pPr marL="1900855" indent="0">
              <a:buNone/>
              <a:defRPr sz="1663">
                <a:solidFill>
                  <a:schemeClr val="tx1">
                    <a:tint val="75000"/>
                  </a:schemeClr>
                </a:solidFill>
              </a:defRPr>
            </a:lvl5pPr>
            <a:lvl6pPr marL="2376068" indent="0">
              <a:buNone/>
              <a:defRPr sz="1663">
                <a:solidFill>
                  <a:schemeClr val="tx1">
                    <a:tint val="75000"/>
                  </a:schemeClr>
                </a:solidFill>
              </a:defRPr>
            </a:lvl6pPr>
            <a:lvl7pPr marL="2851282" indent="0">
              <a:buNone/>
              <a:defRPr sz="1663">
                <a:solidFill>
                  <a:schemeClr val="tx1">
                    <a:tint val="75000"/>
                  </a:schemeClr>
                </a:solidFill>
              </a:defRPr>
            </a:lvl7pPr>
            <a:lvl8pPr marL="3326496" indent="0">
              <a:buNone/>
              <a:defRPr sz="1663">
                <a:solidFill>
                  <a:schemeClr val="tx1">
                    <a:tint val="75000"/>
                  </a:schemeClr>
                </a:solidFill>
              </a:defRPr>
            </a:lvl8pPr>
            <a:lvl9pPr marL="3801709" indent="0">
              <a:buNone/>
              <a:defRPr sz="1663">
                <a:solidFill>
                  <a:schemeClr val="tx1">
                    <a:tint val="75000"/>
                  </a:schemeClr>
                </a:solidFill>
              </a:defRPr>
            </a:lvl9pPr>
          </a:lstStyle>
          <a:p>
            <a:pPr lvl="0"/>
            <a:r>
              <a:rPr lang="fr-FR" smtClean="0"/>
              <a:t>Cliquez pour modifier les styles du texte du masque</a:t>
            </a:r>
          </a:p>
        </p:txBody>
      </p:sp>
      <p:sp>
        <p:nvSpPr>
          <p:cNvPr id="13" name="Espace réservé pour une image  13"/>
          <p:cNvSpPr>
            <a:spLocks noGrp="1"/>
          </p:cNvSpPr>
          <p:nvPr>
            <p:ph type="pic" sz="quarter" idx="16"/>
          </p:nvPr>
        </p:nvSpPr>
        <p:spPr>
          <a:xfrm>
            <a:off x="6101911" y="1395249"/>
            <a:ext cx="3240000" cy="3240000"/>
          </a:xfrm>
          <a:prstGeom prst="ellipse">
            <a:avLst/>
          </a:prstGeom>
        </p:spPr>
        <p:txBody>
          <a:bodyPr/>
          <a:lstStyle/>
          <a:p>
            <a:r>
              <a:rPr lang="fr-FR" smtClean="0"/>
              <a:t>Faire glisser l'image vers l'espace réservé ou cliquer sur l'icône pour l'ajouter</a:t>
            </a:r>
            <a:endParaRPr lang="fr-FR"/>
          </a:p>
        </p:txBody>
      </p:sp>
      <p:sp>
        <p:nvSpPr>
          <p:cNvPr id="8" name="Espace réservé du numéro de diapositive 5"/>
          <p:cNvSpPr>
            <a:spLocks noGrp="1"/>
          </p:cNvSpPr>
          <p:nvPr>
            <p:ph type="sldNum" sz="quarter" idx="4"/>
          </p:nvPr>
        </p:nvSpPr>
        <p:spPr>
          <a:xfrm>
            <a:off x="7494615" y="6551802"/>
            <a:ext cx="2743200" cy="156437"/>
          </a:xfrm>
          <a:prstGeom prst="rect">
            <a:avLst/>
          </a:prstGeom>
        </p:spPr>
        <p:txBody>
          <a:bodyPr vert="horz" lIns="0" tIns="0" rIns="0" bIns="0" rtlCol="0" anchor="ctr"/>
          <a:lstStyle>
            <a:lvl1pPr algn="r">
              <a:defRPr sz="1200">
                <a:ln>
                  <a:noFill/>
                </a:ln>
                <a:solidFill>
                  <a:schemeClr val="accent1"/>
                </a:solidFill>
              </a:defRPr>
            </a:lvl1pPr>
          </a:lstStyle>
          <a:p>
            <a:fld id="{6C48B6BE-4C64-4042-BC2B-1AD915166106}" type="slidenum">
              <a:rPr lang="fr-FR" smtClean="0"/>
              <a:pPr/>
              <a:t>‹N°›</a:t>
            </a:fld>
            <a:endParaRPr lang="fr-F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 8"/>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0"/>
            <a:ext cx="10691813" cy="7144826"/>
          </a:xfrm>
          <a:prstGeom prst="rect">
            <a:avLst/>
          </a:prstGeom>
        </p:spPr>
      </p:pic>
      <p:sp>
        <p:nvSpPr>
          <p:cNvPr id="3" name="Espace réservé du numéro de diapositive 5"/>
          <p:cNvSpPr>
            <a:spLocks noGrp="1"/>
          </p:cNvSpPr>
          <p:nvPr>
            <p:ph type="sldNum" sz="quarter" idx="4"/>
          </p:nvPr>
        </p:nvSpPr>
        <p:spPr>
          <a:xfrm>
            <a:off x="7494615" y="6551802"/>
            <a:ext cx="2743200" cy="156437"/>
          </a:xfrm>
          <a:prstGeom prst="rect">
            <a:avLst/>
          </a:prstGeom>
        </p:spPr>
        <p:txBody>
          <a:bodyPr vert="horz" lIns="0" tIns="0" rIns="0" bIns="0" rtlCol="0" anchor="ctr"/>
          <a:lstStyle>
            <a:lvl1pPr algn="r">
              <a:defRPr sz="1200">
                <a:ln>
                  <a:noFill/>
                </a:ln>
                <a:solidFill>
                  <a:schemeClr val="accent1"/>
                </a:solidFill>
              </a:defRPr>
            </a:lvl1pPr>
          </a:lstStyle>
          <a:p>
            <a:fld id="{6C48B6BE-4C64-4042-BC2B-1AD915166106}" type="slidenum">
              <a:rPr lang="fr-FR" smtClean="0"/>
              <a:pPr/>
              <a:t>‹N°›</a:t>
            </a:fld>
            <a:endParaRPr lang="fr-FR" dirty="0"/>
          </a:p>
        </p:txBody>
      </p:sp>
    </p:spTree>
    <p:extLst>
      <p:ext uri="{BB962C8B-B14F-4D97-AF65-F5344CB8AC3E}">
        <p14:creationId xmlns:p14="http://schemas.microsoft.com/office/powerpoint/2010/main" xmlns="" val="20312406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iming>
    <p:tnLst>
      <p:par>
        <p:cTn id="1" dur="indefinite" restart="never" nodeType="tmRoot"/>
      </p:par>
    </p:tnLst>
  </p:timing>
  <p:hf hdr="0" ftr="0" dt="0"/>
  <p:txStyles>
    <p:titleStyle>
      <a:lvl1pPr algn="l" defTabSz="950427" rtl="0" eaLnBrk="1" latinLnBrk="0" hangingPunct="1">
        <a:lnSpc>
          <a:spcPct val="90000"/>
        </a:lnSpc>
        <a:spcBef>
          <a:spcPct val="0"/>
        </a:spcBef>
        <a:buNone/>
        <a:defRPr sz="4573" kern="1200">
          <a:solidFill>
            <a:schemeClr val="tx1"/>
          </a:solidFill>
          <a:latin typeface="+mj-lt"/>
          <a:ea typeface="+mj-ea"/>
          <a:cs typeface="+mj-cs"/>
        </a:defRPr>
      </a:lvl1pPr>
    </p:titleStyle>
    <p:bodyStyle>
      <a:lvl1pPr marL="237607" indent="-237607" algn="l" defTabSz="950427" rtl="0" eaLnBrk="1" latinLnBrk="0" hangingPunct="1">
        <a:lnSpc>
          <a:spcPct val="90000"/>
        </a:lnSpc>
        <a:spcBef>
          <a:spcPts val="1039"/>
        </a:spcBef>
        <a:buFont typeface="Arial" panose="020B0604020202020204" pitchFamily="34" charset="0"/>
        <a:buChar char="•"/>
        <a:defRPr sz="2910" kern="1200">
          <a:solidFill>
            <a:schemeClr val="tx1"/>
          </a:solidFill>
          <a:latin typeface="+mn-lt"/>
          <a:ea typeface="+mn-ea"/>
          <a:cs typeface="+mn-cs"/>
        </a:defRPr>
      </a:lvl1pPr>
      <a:lvl2pPr marL="712821" indent="-237607" algn="l" defTabSz="950427" rtl="0" eaLnBrk="1" latinLnBrk="0" hangingPunct="1">
        <a:lnSpc>
          <a:spcPct val="90000"/>
        </a:lnSpc>
        <a:spcBef>
          <a:spcPts val="520"/>
        </a:spcBef>
        <a:buFont typeface="Arial" panose="020B0604020202020204" pitchFamily="34" charset="0"/>
        <a:buChar char="•"/>
        <a:defRPr sz="2495" kern="1200">
          <a:solidFill>
            <a:schemeClr val="tx1"/>
          </a:solidFill>
          <a:latin typeface="+mn-lt"/>
          <a:ea typeface="+mn-ea"/>
          <a:cs typeface="+mn-cs"/>
        </a:defRPr>
      </a:lvl2pPr>
      <a:lvl3pPr marL="1188034" indent="-237607" algn="l" defTabSz="950427" rtl="0" eaLnBrk="1" latinLnBrk="0" hangingPunct="1">
        <a:lnSpc>
          <a:spcPct val="90000"/>
        </a:lnSpc>
        <a:spcBef>
          <a:spcPts val="520"/>
        </a:spcBef>
        <a:buFont typeface="Arial" panose="020B0604020202020204" pitchFamily="34" charset="0"/>
        <a:buChar char="•"/>
        <a:defRPr sz="2079" kern="1200">
          <a:solidFill>
            <a:schemeClr val="tx1"/>
          </a:solidFill>
          <a:latin typeface="+mn-lt"/>
          <a:ea typeface="+mn-ea"/>
          <a:cs typeface="+mn-cs"/>
        </a:defRPr>
      </a:lvl3pPr>
      <a:lvl4pPr marL="1663248" indent="-237607" algn="l" defTabSz="950427" rtl="0" eaLnBrk="1" latinLnBrk="0" hangingPunct="1">
        <a:lnSpc>
          <a:spcPct val="90000"/>
        </a:lnSpc>
        <a:spcBef>
          <a:spcPts val="520"/>
        </a:spcBef>
        <a:buFont typeface="Arial" panose="020B0604020202020204" pitchFamily="34" charset="0"/>
        <a:buChar char="•"/>
        <a:defRPr sz="1871" kern="1200">
          <a:solidFill>
            <a:schemeClr val="tx1"/>
          </a:solidFill>
          <a:latin typeface="+mn-lt"/>
          <a:ea typeface="+mn-ea"/>
          <a:cs typeface="+mn-cs"/>
        </a:defRPr>
      </a:lvl4pPr>
      <a:lvl5pPr marL="2138462" indent="-237607" algn="l" defTabSz="950427" rtl="0" eaLnBrk="1" latinLnBrk="0" hangingPunct="1">
        <a:lnSpc>
          <a:spcPct val="90000"/>
        </a:lnSpc>
        <a:spcBef>
          <a:spcPts val="520"/>
        </a:spcBef>
        <a:buFont typeface="Arial" panose="020B0604020202020204" pitchFamily="34" charset="0"/>
        <a:buChar char="•"/>
        <a:defRPr sz="1871" kern="1200">
          <a:solidFill>
            <a:schemeClr val="tx1"/>
          </a:solidFill>
          <a:latin typeface="+mn-lt"/>
          <a:ea typeface="+mn-ea"/>
          <a:cs typeface="+mn-cs"/>
        </a:defRPr>
      </a:lvl5pPr>
      <a:lvl6pPr marL="2613675" indent="-237607" algn="l" defTabSz="950427" rtl="0" eaLnBrk="1" latinLnBrk="0" hangingPunct="1">
        <a:lnSpc>
          <a:spcPct val="90000"/>
        </a:lnSpc>
        <a:spcBef>
          <a:spcPts val="520"/>
        </a:spcBef>
        <a:buFont typeface="Arial" panose="020B0604020202020204" pitchFamily="34" charset="0"/>
        <a:buChar char="•"/>
        <a:defRPr sz="1871" kern="1200">
          <a:solidFill>
            <a:schemeClr val="tx1"/>
          </a:solidFill>
          <a:latin typeface="+mn-lt"/>
          <a:ea typeface="+mn-ea"/>
          <a:cs typeface="+mn-cs"/>
        </a:defRPr>
      </a:lvl6pPr>
      <a:lvl7pPr marL="3088889" indent="-237607" algn="l" defTabSz="950427" rtl="0" eaLnBrk="1" latinLnBrk="0" hangingPunct="1">
        <a:lnSpc>
          <a:spcPct val="90000"/>
        </a:lnSpc>
        <a:spcBef>
          <a:spcPts val="520"/>
        </a:spcBef>
        <a:buFont typeface="Arial" panose="020B0604020202020204" pitchFamily="34" charset="0"/>
        <a:buChar char="•"/>
        <a:defRPr sz="1871" kern="1200">
          <a:solidFill>
            <a:schemeClr val="tx1"/>
          </a:solidFill>
          <a:latin typeface="+mn-lt"/>
          <a:ea typeface="+mn-ea"/>
          <a:cs typeface="+mn-cs"/>
        </a:defRPr>
      </a:lvl7pPr>
      <a:lvl8pPr marL="3564103" indent="-237607" algn="l" defTabSz="950427" rtl="0" eaLnBrk="1" latinLnBrk="0" hangingPunct="1">
        <a:lnSpc>
          <a:spcPct val="90000"/>
        </a:lnSpc>
        <a:spcBef>
          <a:spcPts val="520"/>
        </a:spcBef>
        <a:buFont typeface="Arial" panose="020B0604020202020204" pitchFamily="34" charset="0"/>
        <a:buChar char="•"/>
        <a:defRPr sz="1871" kern="1200">
          <a:solidFill>
            <a:schemeClr val="tx1"/>
          </a:solidFill>
          <a:latin typeface="+mn-lt"/>
          <a:ea typeface="+mn-ea"/>
          <a:cs typeface="+mn-cs"/>
        </a:defRPr>
      </a:lvl8pPr>
      <a:lvl9pPr marL="4039316" indent="-237607" algn="l" defTabSz="950427" rtl="0" eaLnBrk="1" latinLnBrk="0" hangingPunct="1">
        <a:lnSpc>
          <a:spcPct val="90000"/>
        </a:lnSpc>
        <a:spcBef>
          <a:spcPts val="520"/>
        </a:spcBef>
        <a:buFont typeface="Arial" panose="020B0604020202020204" pitchFamily="34" charset="0"/>
        <a:buChar char="•"/>
        <a:defRPr sz="1871" kern="1200">
          <a:solidFill>
            <a:schemeClr val="tx1"/>
          </a:solidFill>
          <a:latin typeface="+mn-lt"/>
          <a:ea typeface="+mn-ea"/>
          <a:cs typeface="+mn-cs"/>
        </a:defRPr>
      </a:lvl9pPr>
    </p:bodyStyle>
    <p:otherStyle>
      <a:defPPr>
        <a:defRPr lang="en-US"/>
      </a:defPPr>
      <a:lvl1pPr marL="0" algn="l" defTabSz="950427" rtl="0" eaLnBrk="1" latinLnBrk="0" hangingPunct="1">
        <a:defRPr sz="1871" kern="1200">
          <a:solidFill>
            <a:schemeClr val="tx1"/>
          </a:solidFill>
          <a:latin typeface="+mn-lt"/>
          <a:ea typeface="+mn-ea"/>
          <a:cs typeface="+mn-cs"/>
        </a:defRPr>
      </a:lvl1pPr>
      <a:lvl2pPr marL="475214" algn="l" defTabSz="950427" rtl="0" eaLnBrk="1" latinLnBrk="0" hangingPunct="1">
        <a:defRPr sz="1871" kern="1200">
          <a:solidFill>
            <a:schemeClr val="tx1"/>
          </a:solidFill>
          <a:latin typeface="+mn-lt"/>
          <a:ea typeface="+mn-ea"/>
          <a:cs typeface="+mn-cs"/>
        </a:defRPr>
      </a:lvl2pPr>
      <a:lvl3pPr marL="950427" algn="l" defTabSz="950427" rtl="0" eaLnBrk="1" latinLnBrk="0" hangingPunct="1">
        <a:defRPr sz="1871" kern="1200">
          <a:solidFill>
            <a:schemeClr val="tx1"/>
          </a:solidFill>
          <a:latin typeface="+mn-lt"/>
          <a:ea typeface="+mn-ea"/>
          <a:cs typeface="+mn-cs"/>
        </a:defRPr>
      </a:lvl3pPr>
      <a:lvl4pPr marL="1425641" algn="l" defTabSz="950427" rtl="0" eaLnBrk="1" latinLnBrk="0" hangingPunct="1">
        <a:defRPr sz="1871" kern="1200">
          <a:solidFill>
            <a:schemeClr val="tx1"/>
          </a:solidFill>
          <a:latin typeface="+mn-lt"/>
          <a:ea typeface="+mn-ea"/>
          <a:cs typeface="+mn-cs"/>
        </a:defRPr>
      </a:lvl4pPr>
      <a:lvl5pPr marL="1900855" algn="l" defTabSz="950427" rtl="0" eaLnBrk="1" latinLnBrk="0" hangingPunct="1">
        <a:defRPr sz="1871" kern="1200">
          <a:solidFill>
            <a:schemeClr val="tx1"/>
          </a:solidFill>
          <a:latin typeface="+mn-lt"/>
          <a:ea typeface="+mn-ea"/>
          <a:cs typeface="+mn-cs"/>
        </a:defRPr>
      </a:lvl5pPr>
      <a:lvl6pPr marL="2376068" algn="l" defTabSz="950427" rtl="0" eaLnBrk="1" latinLnBrk="0" hangingPunct="1">
        <a:defRPr sz="1871" kern="1200">
          <a:solidFill>
            <a:schemeClr val="tx1"/>
          </a:solidFill>
          <a:latin typeface="+mn-lt"/>
          <a:ea typeface="+mn-ea"/>
          <a:cs typeface="+mn-cs"/>
        </a:defRPr>
      </a:lvl6pPr>
      <a:lvl7pPr marL="2851282" algn="l" defTabSz="950427" rtl="0" eaLnBrk="1" latinLnBrk="0" hangingPunct="1">
        <a:defRPr sz="1871" kern="1200">
          <a:solidFill>
            <a:schemeClr val="tx1"/>
          </a:solidFill>
          <a:latin typeface="+mn-lt"/>
          <a:ea typeface="+mn-ea"/>
          <a:cs typeface="+mn-cs"/>
        </a:defRPr>
      </a:lvl7pPr>
      <a:lvl8pPr marL="3326496" algn="l" defTabSz="950427" rtl="0" eaLnBrk="1" latinLnBrk="0" hangingPunct="1">
        <a:defRPr sz="1871" kern="1200">
          <a:solidFill>
            <a:schemeClr val="tx1"/>
          </a:solidFill>
          <a:latin typeface="+mn-lt"/>
          <a:ea typeface="+mn-ea"/>
          <a:cs typeface="+mn-cs"/>
        </a:defRPr>
      </a:lvl8pPr>
      <a:lvl9pPr marL="3801709" algn="l" defTabSz="950427" rtl="0" eaLnBrk="1" latinLnBrk="0" hangingPunct="1">
        <a:defRPr sz="18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4256" y="1166530"/>
            <a:ext cx="9565672" cy="2240699"/>
          </a:xfrm>
        </p:spPr>
        <p:txBody>
          <a:bodyPr/>
          <a:lstStyle/>
          <a:p>
            <a:r>
              <a:rPr lang="fr-FR" sz="3200" dirty="0">
                <a:solidFill>
                  <a:schemeClr val="accent1">
                    <a:lumMod val="75000"/>
                  </a:schemeClr>
                </a:solidFill>
              </a:rPr>
              <a:t>Régime Prévoyance et Frais de santé </a:t>
            </a:r>
            <a:r>
              <a:rPr lang="fr-FR" sz="3200" dirty="0" smtClean="0">
                <a:solidFill>
                  <a:schemeClr val="accent1">
                    <a:lumMod val="75000"/>
                  </a:schemeClr>
                </a:solidFill>
              </a:rPr>
              <a:t>2018</a:t>
            </a:r>
            <a:endParaRPr lang="fr-FR" sz="3200" dirty="0">
              <a:solidFill>
                <a:schemeClr val="accent1">
                  <a:lumMod val="75000"/>
                </a:schemeClr>
              </a:solidFill>
            </a:endParaRPr>
          </a:p>
        </p:txBody>
      </p:sp>
      <p:sp>
        <p:nvSpPr>
          <p:cNvPr id="4" name="Espace réservé du numéro de diapositive 3"/>
          <p:cNvSpPr>
            <a:spLocks noGrp="1"/>
          </p:cNvSpPr>
          <p:nvPr>
            <p:ph type="sldNum" sz="quarter" idx="4"/>
          </p:nvPr>
        </p:nvSpPr>
        <p:spPr/>
        <p:txBody>
          <a:bodyPr/>
          <a:lstStyle/>
          <a:p>
            <a:fld id="{6C48B6BE-4C64-4042-BC2B-1AD915166106}" type="slidenum">
              <a:rPr lang="fr-FR" smtClean="0"/>
              <a:pPr/>
              <a:t>1</a:t>
            </a:fld>
            <a:endParaRPr lang="fr-FR" dirty="0"/>
          </a:p>
        </p:txBody>
      </p:sp>
      <p:pic>
        <p:nvPicPr>
          <p:cNvPr id="5" name="Imag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06864" y="3759880"/>
            <a:ext cx="2296885" cy="82731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ZoneTexte 2"/>
          <p:cNvSpPr txBox="1"/>
          <p:nvPr/>
        </p:nvSpPr>
        <p:spPr>
          <a:xfrm>
            <a:off x="2171700" y="6708239"/>
            <a:ext cx="1120140" cy="215444"/>
          </a:xfrm>
          <a:prstGeom prst="rect">
            <a:avLst/>
          </a:prstGeom>
          <a:noFill/>
        </p:spPr>
        <p:txBody>
          <a:bodyPr wrap="square" rtlCol="0">
            <a:spAutoFit/>
          </a:bodyPr>
          <a:lstStyle/>
          <a:p>
            <a:r>
              <a:rPr lang="fr-FR" sz="800" dirty="0" smtClean="0"/>
              <a:t>SPLP </a:t>
            </a:r>
            <a:r>
              <a:rPr lang="fr-FR" sz="800" dirty="0" err="1" smtClean="0"/>
              <a:t>nov</a:t>
            </a:r>
            <a:r>
              <a:rPr lang="fr-FR" sz="800" dirty="0" smtClean="0"/>
              <a:t> 2017</a:t>
            </a:r>
            <a:endParaRPr lang="fr-FR" sz="800" dirty="0"/>
          </a:p>
        </p:txBody>
      </p:sp>
    </p:spTree>
    <p:extLst>
      <p:ext uri="{BB962C8B-B14F-4D97-AF65-F5344CB8AC3E}">
        <p14:creationId xmlns:p14="http://schemas.microsoft.com/office/powerpoint/2010/main" xmlns="" val="2027210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lstStyle/>
          <a:p>
            <a:endParaRPr lang="fr-FR"/>
          </a:p>
        </p:txBody>
      </p:sp>
      <p:pic>
        <p:nvPicPr>
          <p:cNvPr id="7" name="Espace réservé pour une image  6"/>
          <p:cNvPicPr>
            <a:picLocks noGrp="1" noChangeAspect="1"/>
          </p:cNvPicPr>
          <p:nvPr>
            <p:ph type="pic" sz="quarter" idx="14"/>
          </p:nvPr>
        </p:nvPicPr>
        <p:blipFill>
          <a:blip r:embed="rId3">
            <a:extLst>
              <a:ext uri="{28A0092B-C50C-407E-A947-70E740481C1C}">
                <a14:useLocalDpi xmlns:a14="http://schemas.microsoft.com/office/drawing/2010/main" xmlns="" val="0"/>
              </a:ext>
            </a:extLst>
          </a:blip>
          <a:srcRect/>
          <a:stretch>
            <a:fillRect/>
          </a:stretch>
        </p:blipFill>
        <p:spPr/>
      </p:pic>
      <p:sp>
        <p:nvSpPr>
          <p:cNvPr id="5" name="Espace réservé du texte 4"/>
          <p:cNvSpPr>
            <a:spLocks noGrp="1"/>
          </p:cNvSpPr>
          <p:nvPr>
            <p:ph type="body" idx="15"/>
          </p:nvPr>
        </p:nvSpPr>
        <p:spPr/>
        <p:txBody>
          <a:bodyPr/>
          <a:lstStyle/>
          <a:p>
            <a:endParaRPr lang="fr-FR"/>
          </a:p>
        </p:txBody>
      </p:sp>
      <p:pic>
        <p:nvPicPr>
          <p:cNvPr id="8" name="Espace réservé pour une image  7"/>
          <p:cNvPicPr>
            <a:picLocks noGrp="1" noChangeAspect="1"/>
          </p:cNvPicPr>
          <p:nvPr>
            <p:ph type="pic" sz="quarter" idx="16"/>
          </p:nvPr>
        </p:nvPicPr>
        <p:blipFill>
          <a:blip r:embed="rId3">
            <a:extLst>
              <a:ext uri="{28A0092B-C50C-407E-A947-70E740481C1C}">
                <a14:useLocalDpi xmlns:a14="http://schemas.microsoft.com/office/drawing/2010/main" xmlns="" val="0"/>
              </a:ext>
            </a:extLst>
          </a:blip>
          <a:srcRect/>
          <a:stretch>
            <a:fillRect/>
          </a:stretch>
        </p:blipFill>
        <p:spPr/>
      </p:pic>
      <p:sp>
        <p:nvSpPr>
          <p:cNvPr id="4" name="Espace réservé du numéro de diapositive 3"/>
          <p:cNvSpPr>
            <a:spLocks noGrp="1"/>
          </p:cNvSpPr>
          <p:nvPr>
            <p:ph type="sldNum" sz="quarter" idx="4"/>
          </p:nvPr>
        </p:nvSpPr>
        <p:spPr/>
        <p:txBody>
          <a:bodyPr/>
          <a:lstStyle/>
          <a:p>
            <a:fld id="{6C48B6BE-4C64-4042-BC2B-1AD915166106}" type="slidenum">
              <a:rPr lang="fr-FR" smtClean="0"/>
              <a:pPr/>
              <a:t>10</a:t>
            </a:fld>
            <a:endParaRPr lang="fr-FR" dirty="0"/>
          </a:p>
        </p:txBody>
      </p:sp>
    </p:spTree>
    <p:extLst>
      <p:ext uri="{BB962C8B-B14F-4D97-AF65-F5344CB8AC3E}">
        <p14:creationId xmlns:p14="http://schemas.microsoft.com/office/powerpoint/2010/main" xmlns="" val="193385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3174" y="387377"/>
            <a:ext cx="9221689" cy="677852"/>
          </a:xfrm>
        </p:spPr>
        <p:txBody>
          <a:bodyPr/>
          <a:lstStyle/>
          <a:p>
            <a:r>
              <a:rPr lang="fr-FR" dirty="0" smtClean="0"/>
              <a:t>CONTEXTE</a:t>
            </a:r>
            <a:br>
              <a:rPr lang="fr-FR" dirty="0" smtClean="0"/>
            </a:br>
            <a:endParaRPr lang="fr-FR" dirty="0"/>
          </a:p>
        </p:txBody>
      </p:sp>
      <p:sp>
        <p:nvSpPr>
          <p:cNvPr id="4" name="Espace réservé du contenu 3"/>
          <p:cNvSpPr>
            <a:spLocks noGrp="1"/>
          </p:cNvSpPr>
          <p:nvPr>
            <p:ph idx="10"/>
          </p:nvPr>
        </p:nvSpPr>
        <p:spPr>
          <a:xfrm>
            <a:off x="315684" y="1630836"/>
            <a:ext cx="9643655" cy="3901283"/>
          </a:xfrm>
        </p:spPr>
        <p:txBody>
          <a:bodyPr/>
          <a:lstStyle/>
          <a:p>
            <a:pPr marL="0" indent="0" algn="just">
              <a:buNone/>
            </a:pPr>
            <a:endParaRPr lang="fr-FR" sz="1800" b="1" dirty="0" smtClean="0"/>
          </a:p>
          <a:p>
            <a:pPr marL="0" indent="0" algn="just">
              <a:buNone/>
            </a:pPr>
            <a:r>
              <a:rPr lang="fr-FR" sz="1800" b="1" dirty="0" smtClean="0"/>
              <a:t>Dans le cadre de la synergie Groupe et afin d’optimiser le budget patronal et salarial des coûts de protection sociale, nous avons lancé un appel d’offre auprès des courtiers DELTA ASSURANCES (Colis Privé) et SIACI ST HONORE (Groupe HOPPS).</a:t>
            </a:r>
          </a:p>
          <a:p>
            <a:pPr marL="0" indent="0" algn="just">
              <a:buNone/>
            </a:pPr>
            <a:r>
              <a:rPr lang="fr-FR" sz="1800" b="1" dirty="0" smtClean="0"/>
              <a:t>Par ailleurs, la période transitoire concernant la mise en conformité des contrats responsables se terminant le 31/12/2017, nous avons adaptés le contrat frais de santé en conséquence.</a:t>
            </a:r>
          </a:p>
          <a:p>
            <a:pPr marL="0" indent="0" algn="just">
              <a:buNone/>
            </a:pPr>
            <a:r>
              <a:rPr lang="fr-FR" sz="1800" b="1" dirty="0" smtClean="0"/>
              <a:t>L’offre du GAN et de SIACI ST HONORE qui a été retenue, propose, pour un même niveau de garanties, une baisse de tarif de 29 à 35 % selon catégorie.</a:t>
            </a:r>
          </a:p>
          <a:p>
            <a:pPr marL="0" indent="0" algn="just">
              <a:buNone/>
            </a:pPr>
            <a:r>
              <a:rPr lang="fr-FR" sz="1800" b="1" dirty="0" smtClean="0"/>
              <a:t>Pour rappel, le GAN nous a accordé la gratuité des cotisations patronales et salariales des frais de santé (régime de base) pour le 4</a:t>
            </a:r>
            <a:r>
              <a:rPr lang="fr-FR" sz="1800" b="1" baseline="30000" dirty="0" smtClean="0"/>
              <a:t>ème</a:t>
            </a:r>
            <a:r>
              <a:rPr lang="fr-FR" sz="1800" b="1" dirty="0" smtClean="0"/>
              <a:t> trimestre 2017.</a:t>
            </a:r>
            <a:endParaRPr lang="fr-FR" sz="1800" b="1" dirty="0"/>
          </a:p>
          <a:p>
            <a:pPr marL="0" indent="0" algn="just">
              <a:buNone/>
            </a:pPr>
            <a:endParaRPr lang="fr-FR" sz="1800" b="1" dirty="0" smtClean="0"/>
          </a:p>
          <a:p>
            <a:pPr marL="0" indent="0" algn="just">
              <a:buNone/>
            </a:pPr>
            <a:r>
              <a:rPr lang="fr-FR" sz="1800" b="1" dirty="0" smtClean="0"/>
              <a:t>Les dispositions qui suivent seront effectives au 1</a:t>
            </a:r>
            <a:r>
              <a:rPr lang="fr-FR" sz="1800" b="1" baseline="30000" dirty="0" smtClean="0"/>
              <a:t>er</a:t>
            </a:r>
            <a:r>
              <a:rPr lang="fr-FR" sz="1800" b="1" dirty="0" smtClean="0"/>
              <a:t> janvier 2018.</a:t>
            </a:r>
            <a:endParaRPr lang="fr-FR" sz="1800" b="1" dirty="0"/>
          </a:p>
          <a:p>
            <a:pPr marL="0" indent="0" algn="just">
              <a:buNone/>
            </a:pPr>
            <a:endParaRPr lang="fr-FR" sz="1800" b="1" dirty="0" smtClean="0"/>
          </a:p>
          <a:p>
            <a:pPr marL="0" indent="0">
              <a:buNone/>
            </a:pPr>
            <a:endParaRPr lang="fr-FR" b="1" dirty="0"/>
          </a:p>
        </p:txBody>
      </p:sp>
      <p:sp>
        <p:nvSpPr>
          <p:cNvPr id="5" name="Espace réservé du numéro de diapositive 4"/>
          <p:cNvSpPr>
            <a:spLocks noGrp="1"/>
          </p:cNvSpPr>
          <p:nvPr>
            <p:ph type="sldNum" sz="quarter" idx="4"/>
          </p:nvPr>
        </p:nvSpPr>
        <p:spPr/>
        <p:txBody>
          <a:bodyPr/>
          <a:lstStyle/>
          <a:p>
            <a:fld id="{6C48B6BE-4C64-4042-BC2B-1AD915166106}" type="slidenum">
              <a:rPr lang="fr-FR" smtClean="0"/>
              <a:pPr/>
              <a:t>2</a:t>
            </a:fld>
            <a:endParaRPr lang="fr-FR" dirty="0"/>
          </a:p>
        </p:txBody>
      </p:sp>
    </p:spTree>
    <p:extLst>
      <p:ext uri="{BB962C8B-B14F-4D97-AF65-F5344CB8AC3E}">
        <p14:creationId xmlns:p14="http://schemas.microsoft.com/office/powerpoint/2010/main" xmlns="" val="2026086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BUDGET FRAIS DE SANTE ET PREVOYANCE POUR 2018</a:t>
            </a:r>
            <a:endParaRPr lang="fr-FR" dirty="0"/>
          </a:p>
        </p:txBody>
      </p:sp>
      <p:sp>
        <p:nvSpPr>
          <p:cNvPr id="5" name="Espace réservé du numéro de diapositive 4"/>
          <p:cNvSpPr>
            <a:spLocks noGrp="1"/>
          </p:cNvSpPr>
          <p:nvPr>
            <p:ph type="sldNum" sz="quarter" idx="4"/>
          </p:nvPr>
        </p:nvSpPr>
        <p:spPr/>
        <p:txBody>
          <a:bodyPr/>
          <a:lstStyle/>
          <a:p>
            <a:fld id="{6C48B6BE-4C64-4042-BC2B-1AD915166106}" type="slidenum">
              <a:rPr lang="fr-FR" smtClean="0"/>
              <a:pPr/>
              <a:t>3</a:t>
            </a:fld>
            <a:endParaRPr lang="fr-FR" dirty="0"/>
          </a:p>
        </p:txBody>
      </p:sp>
      <p:sp>
        <p:nvSpPr>
          <p:cNvPr id="3" name="Espace réservé du contenu 2"/>
          <p:cNvSpPr>
            <a:spLocks noGrp="1"/>
          </p:cNvSpPr>
          <p:nvPr>
            <p:ph idx="10"/>
          </p:nvPr>
        </p:nvSpPr>
        <p:spPr>
          <a:xfrm>
            <a:off x="380337" y="1654629"/>
            <a:ext cx="9699834" cy="4234542"/>
          </a:xfrm>
        </p:spPr>
        <p:txBody>
          <a:bodyPr/>
          <a:lstStyle/>
          <a:p>
            <a:pPr marL="0" indent="0">
              <a:buNone/>
            </a:pPr>
            <a:endParaRPr lang="fr-FR" b="1" dirty="0" smtClean="0"/>
          </a:p>
          <a:p>
            <a:pPr>
              <a:buFontTx/>
              <a:buChar char="-"/>
            </a:pPr>
            <a:endParaRPr lang="fr-FR" dirty="0" smtClean="0"/>
          </a:p>
          <a:p>
            <a:pPr>
              <a:buFontTx/>
              <a:buChar char="-"/>
            </a:pPr>
            <a:endParaRPr lang="fr-FR" dirty="0" smtClean="0"/>
          </a:p>
          <a:p>
            <a:pPr marL="0" indent="0">
              <a:buNone/>
            </a:pPr>
            <a:r>
              <a:rPr lang="fr-FR" dirty="0" smtClean="0"/>
              <a:t> </a:t>
            </a:r>
            <a:endParaRPr lang="fr-FR" dirty="0"/>
          </a:p>
        </p:txBody>
      </p:sp>
      <p:sp>
        <p:nvSpPr>
          <p:cNvPr id="6" name="ZoneTexte 5"/>
          <p:cNvSpPr txBox="1"/>
          <p:nvPr/>
        </p:nvSpPr>
        <p:spPr>
          <a:xfrm>
            <a:off x="593174" y="1783080"/>
            <a:ext cx="5053246" cy="2462213"/>
          </a:xfrm>
          <a:prstGeom prst="rect">
            <a:avLst/>
          </a:prstGeom>
          <a:noFill/>
        </p:spPr>
        <p:txBody>
          <a:bodyPr wrap="square" rtlCol="0">
            <a:spAutoFit/>
          </a:bodyPr>
          <a:lstStyle/>
          <a:p>
            <a:r>
              <a:rPr lang="fr-FR" sz="1400" b="1" dirty="0" smtClean="0"/>
              <a:t>LES DISTRIBUTEURS :</a:t>
            </a:r>
          </a:p>
          <a:p>
            <a:endParaRPr lang="fr-FR" sz="1400" b="1" dirty="0" smtClean="0"/>
          </a:p>
          <a:p>
            <a:r>
              <a:rPr lang="fr-FR" sz="1400" b="1" dirty="0" smtClean="0"/>
              <a:t>1. Frais de santé :</a:t>
            </a:r>
            <a:endParaRPr lang="fr-FR" sz="1400" b="1" dirty="0"/>
          </a:p>
          <a:p>
            <a:r>
              <a:rPr lang="fr-FR" sz="1400" dirty="0" smtClean="0"/>
              <a:t>- Baisse de la cotisation du régime de base (patronale et salariale de 35,86 %). Pas de changement sur les régimes optionnels.</a:t>
            </a:r>
          </a:p>
          <a:p>
            <a:r>
              <a:rPr lang="fr-FR" sz="1400" b="1" dirty="0" smtClean="0"/>
              <a:t>2. Prévoyance :</a:t>
            </a:r>
          </a:p>
          <a:p>
            <a:pPr marL="285750" indent="-285750">
              <a:buFontTx/>
              <a:buChar char="-"/>
            </a:pPr>
            <a:r>
              <a:rPr lang="fr-FR" sz="1400" dirty="0" smtClean="0"/>
              <a:t>Sans changement.</a:t>
            </a:r>
          </a:p>
          <a:p>
            <a:pPr marL="285750" indent="-285750">
              <a:buFontTx/>
              <a:buChar char="-"/>
            </a:pPr>
            <a:endParaRPr lang="fr-FR" sz="1400" dirty="0"/>
          </a:p>
          <a:p>
            <a:endParaRPr lang="fr-FR" sz="1400" dirty="0"/>
          </a:p>
          <a:p>
            <a:endParaRPr lang="fr-FR" sz="1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5482" y="3810000"/>
            <a:ext cx="8770938" cy="15697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36082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BUDGET FRAIS DE SANTE ET PREVOYANCE POUR 2018</a:t>
            </a:r>
            <a:endParaRPr lang="fr-FR" dirty="0"/>
          </a:p>
        </p:txBody>
      </p:sp>
      <p:sp>
        <p:nvSpPr>
          <p:cNvPr id="5" name="Espace réservé du numéro de diapositive 4"/>
          <p:cNvSpPr>
            <a:spLocks noGrp="1"/>
          </p:cNvSpPr>
          <p:nvPr>
            <p:ph type="sldNum" sz="quarter" idx="4"/>
          </p:nvPr>
        </p:nvSpPr>
        <p:spPr/>
        <p:txBody>
          <a:bodyPr/>
          <a:lstStyle/>
          <a:p>
            <a:fld id="{6C48B6BE-4C64-4042-BC2B-1AD915166106}" type="slidenum">
              <a:rPr lang="fr-FR" smtClean="0"/>
              <a:pPr/>
              <a:t>4</a:t>
            </a:fld>
            <a:endParaRPr lang="fr-FR" dirty="0"/>
          </a:p>
        </p:txBody>
      </p:sp>
      <p:sp>
        <p:nvSpPr>
          <p:cNvPr id="3" name="Espace réservé du contenu 2"/>
          <p:cNvSpPr>
            <a:spLocks noGrp="1"/>
          </p:cNvSpPr>
          <p:nvPr>
            <p:ph idx="10"/>
          </p:nvPr>
        </p:nvSpPr>
        <p:spPr>
          <a:xfrm>
            <a:off x="380337" y="1654629"/>
            <a:ext cx="9699834" cy="4234542"/>
          </a:xfrm>
        </p:spPr>
        <p:txBody>
          <a:bodyPr/>
          <a:lstStyle/>
          <a:p>
            <a:pPr marL="0" indent="0">
              <a:buNone/>
            </a:pPr>
            <a:endParaRPr lang="fr-FR" b="1" dirty="0" smtClean="0"/>
          </a:p>
          <a:p>
            <a:pPr>
              <a:buFontTx/>
              <a:buChar char="-"/>
            </a:pPr>
            <a:endParaRPr lang="fr-FR" dirty="0" smtClean="0"/>
          </a:p>
          <a:p>
            <a:pPr>
              <a:buFontTx/>
              <a:buChar char="-"/>
            </a:pPr>
            <a:endParaRPr lang="fr-FR" dirty="0" smtClean="0"/>
          </a:p>
          <a:p>
            <a:pPr marL="0" indent="0">
              <a:buNone/>
            </a:pPr>
            <a:r>
              <a:rPr lang="fr-FR" dirty="0" smtClean="0"/>
              <a:t> </a:t>
            </a:r>
            <a:endParaRPr lang="fr-FR" dirty="0"/>
          </a:p>
        </p:txBody>
      </p:sp>
      <p:sp>
        <p:nvSpPr>
          <p:cNvPr id="6" name="ZoneTexte 5"/>
          <p:cNvSpPr txBox="1"/>
          <p:nvPr/>
        </p:nvSpPr>
        <p:spPr>
          <a:xfrm>
            <a:off x="593174" y="1783080"/>
            <a:ext cx="5053246" cy="2462213"/>
          </a:xfrm>
          <a:prstGeom prst="rect">
            <a:avLst/>
          </a:prstGeom>
          <a:noFill/>
        </p:spPr>
        <p:txBody>
          <a:bodyPr wrap="square" rtlCol="0">
            <a:spAutoFit/>
          </a:bodyPr>
          <a:lstStyle/>
          <a:p>
            <a:r>
              <a:rPr lang="fr-FR" sz="1400" b="1" dirty="0" smtClean="0"/>
              <a:t>LES PERMANENTS :</a:t>
            </a:r>
          </a:p>
          <a:p>
            <a:endParaRPr lang="fr-FR" sz="1400" b="1" dirty="0" smtClean="0"/>
          </a:p>
          <a:p>
            <a:r>
              <a:rPr lang="fr-FR" sz="1400" b="1" dirty="0" smtClean="0"/>
              <a:t>1. Frais de santé :</a:t>
            </a:r>
            <a:endParaRPr lang="fr-FR" sz="1400" b="1" dirty="0"/>
          </a:p>
          <a:p>
            <a:r>
              <a:rPr lang="fr-FR" sz="1400" dirty="0" smtClean="0"/>
              <a:t>- Baisse de la cotisation du régime de base (patronale et salariale de 29,79 %). Pas de changement sur les régimes optionnels.</a:t>
            </a:r>
          </a:p>
          <a:p>
            <a:r>
              <a:rPr lang="fr-FR" sz="1400" b="1" dirty="0" smtClean="0"/>
              <a:t>2. Prévoyance :</a:t>
            </a:r>
          </a:p>
          <a:p>
            <a:pPr marL="285750" indent="-285750">
              <a:buFontTx/>
              <a:buChar char="-"/>
            </a:pPr>
            <a:r>
              <a:rPr lang="fr-FR" sz="1400" dirty="0" smtClean="0"/>
              <a:t>Baisse de la cotisation (patronale et salariale) de 5,27%.</a:t>
            </a:r>
          </a:p>
          <a:p>
            <a:pPr marL="285750" indent="-285750">
              <a:buFontTx/>
              <a:buChar char="-"/>
            </a:pPr>
            <a:endParaRPr lang="fr-FR" sz="1400" dirty="0"/>
          </a:p>
          <a:p>
            <a:endParaRPr lang="fr-FR" sz="1400" dirty="0"/>
          </a:p>
          <a:p>
            <a:endParaRPr lang="fr-FR" sz="1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1907" y="3831770"/>
            <a:ext cx="9202956" cy="250806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72256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COTISATIONS POUR 2018</a:t>
            </a:r>
            <a:endParaRPr lang="fr-FR" dirty="0"/>
          </a:p>
        </p:txBody>
      </p:sp>
      <p:sp>
        <p:nvSpPr>
          <p:cNvPr id="5" name="Espace réservé du numéro de diapositive 4"/>
          <p:cNvSpPr>
            <a:spLocks noGrp="1"/>
          </p:cNvSpPr>
          <p:nvPr>
            <p:ph type="sldNum" sz="quarter" idx="4"/>
          </p:nvPr>
        </p:nvSpPr>
        <p:spPr/>
        <p:txBody>
          <a:bodyPr/>
          <a:lstStyle/>
          <a:p>
            <a:fld id="{6C48B6BE-4C64-4042-BC2B-1AD915166106}" type="slidenum">
              <a:rPr lang="fr-FR" smtClean="0"/>
              <a:pPr/>
              <a:t>5</a:t>
            </a:fld>
            <a:endParaRPr lang="fr-FR" dirty="0"/>
          </a:p>
        </p:txBody>
      </p:sp>
      <p:sp>
        <p:nvSpPr>
          <p:cNvPr id="3" name="Espace réservé du contenu 2"/>
          <p:cNvSpPr>
            <a:spLocks noGrp="1"/>
          </p:cNvSpPr>
          <p:nvPr>
            <p:ph idx="10"/>
          </p:nvPr>
        </p:nvSpPr>
        <p:spPr>
          <a:xfrm>
            <a:off x="380337" y="1654629"/>
            <a:ext cx="9699834" cy="4234542"/>
          </a:xfrm>
        </p:spPr>
        <p:txBody>
          <a:bodyPr/>
          <a:lstStyle/>
          <a:p>
            <a:pPr marL="0" indent="0">
              <a:buNone/>
            </a:pPr>
            <a:r>
              <a:rPr lang="fr-FR" b="1" dirty="0" smtClean="0"/>
              <a:t>1. FRAIS DE SANTE :</a:t>
            </a:r>
          </a:p>
          <a:p>
            <a:pPr marL="0" indent="0">
              <a:buNone/>
            </a:pPr>
            <a:endParaRPr lang="fr-FR" b="1" dirty="0"/>
          </a:p>
          <a:p>
            <a:pPr marL="0" indent="0">
              <a:buNone/>
            </a:pPr>
            <a:endParaRPr lang="fr-FR" b="1"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78790" y="2149475"/>
            <a:ext cx="6105525" cy="28289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62560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COTISATIONS POUR 2018</a:t>
            </a:r>
            <a:endParaRPr lang="fr-FR" dirty="0"/>
          </a:p>
        </p:txBody>
      </p:sp>
      <p:sp>
        <p:nvSpPr>
          <p:cNvPr id="5" name="Espace réservé du numéro de diapositive 4"/>
          <p:cNvSpPr>
            <a:spLocks noGrp="1"/>
          </p:cNvSpPr>
          <p:nvPr>
            <p:ph type="sldNum" sz="quarter" idx="4"/>
          </p:nvPr>
        </p:nvSpPr>
        <p:spPr/>
        <p:txBody>
          <a:bodyPr/>
          <a:lstStyle/>
          <a:p>
            <a:fld id="{6C48B6BE-4C64-4042-BC2B-1AD915166106}" type="slidenum">
              <a:rPr lang="fr-FR" smtClean="0"/>
              <a:pPr/>
              <a:t>6</a:t>
            </a:fld>
            <a:endParaRPr lang="fr-FR" dirty="0"/>
          </a:p>
        </p:txBody>
      </p:sp>
      <p:sp>
        <p:nvSpPr>
          <p:cNvPr id="3" name="Espace réservé du contenu 2"/>
          <p:cNvSpPr>
            <a:spLocks noGrp="1"/>
          </p:cNvSpPr>
          <p:nvPr>
            <p:ph idx="10"/>
          </p:nvPr>
        </p:nvSpPr>
        <p:spPr>
          <a:xfrm>
            <a:off x="380337" y="1654629"/>
            <a:ext cx="9699834" cy="4234542"/>
          </a:xfrm>
        </p:spPr>
        <p:txBody>
          <a:bodyPr/>
          <a:lstStyle/>
          <a:p>
            <a:pPr marL="0" indent="0">
              <a:buNone/>
            </a:pPr>
            <a:r>
              <a:rPr lang="fr-FR" b="1" dirty="0" smtClean="0"/>
              <a:t>3. PREVOYANCE :</a:t>
            </a:r>
          </a:p>
          <a:p>
            <a:pPr marL="0" indent="0">
              <a:buNone/>
            </a:pPr>
            <a:endParaRPr lang="fr-FR" b="1" dirty="0"/>
          </a:p>
          <a:p>
            <a:pPr marL="0" indent="0">
              <a:buNone/>
            </a:pPr>
            <a:endParaRPr lang="fr-FR" b="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3550" y="2308225"/>
            <a:ext cx="8999538" cy="2568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3790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conformité contrats responsables</a:t>
            </a:r>
            <a:endParaRPr lang="fr-FR" dirty="0"/>
          </a:p>
        </p:txBody>
      </p:sp>
      <p:sp>
        <p:nvSpPr>
          <p:cNvPr id="5" name="Espace réservé du numéro de diapositive 4"/>
          <p:cNvSpPr>
            <a:spLocks noGrp="1"/>
          </p:cNvSpPr>
          <p:nvPr>
            <p:ph type="sldNum" sz="quarter" idx="4"/>
          </p:nvPr>
        </p:nvSpPr>
        <p:spPr/>
        <p:txBody>
          <a:bodyPr/>
          <a:lstStyle/>
          <a:p>
            <a:fld id="{6C48B6BE-4C64-4042-BC2B-1AD915166106}" type="slidenum">
              <a:rPr lang="fr-FR" smtClean="0"/>
              <a:pPr/>
              <a:t>7</a:t>
            </a:fld>
            <a:endParaRPr lang="fr-FR" dirty="0"/>
          </a:p>
        </p:txBody>
      </p:sp>
      <p:sp>
        <p:nvSpPr>
          <p:cNvPr id="3" name="Espace réservé du contenu 2"/>
          <p:cNvSpPr>
            <a:spLocks noGrp="1"/>
          </p:cNvSpPr>
          <p:nvPr>
            <p:ph idx="10"/>
          </p:nvPr>
        </p:nvSpPr>
        <p:spPr>
          <a:xfrm>
            <a:off x="380337" y="1654629"/>
            <a:ext cx="9699834" cy="4234542"/>
          </a:xfrm>
        </p:spPr>
        <p:txBody>
          <a:bodyPr/>
          <a:lstStyle/>
          <a:p>
            <a:pPr marL="0" indent="0">
              <a:buNone/>
            </a:pPr>
            <a:endParaRPr lang="fr-FR" dirty="0"/>
          </a:p>
          <a:p>
            <a:pPr marL="0" indent="0" algn="just">
              <a:buNone/>
            </a:pPr>
            <a:r>
              <a:rPr lang="fr-FR" dirty="0" smtClean="0"/>
              <a:t>La mise en conformité des contrats consiste à plafonner le remboursement des honoraires non conventionnés (NON OPTAM).</a:t>
            </a:r>
          </a:p>
          <a:p>
            <a:pPr marL="0" indent="0" algn="just">
              <a:buNone/>
            </a:pPr>
            <a:r>
              <a:rPr lang="fr-FR" dirty="0" smtClean="0"/>
              <a:t>Aucun changement dans le remboursement des honoraires conventionnés (OPTAM).</a:t>
            </a:r>
          </a:p>
          <a:p>
            <a:pPr marL="0" indent="0" algn="just">
              <a:buNone/>
            </a:pPr>
            <a:endParaRPr lang="fr-FR" dirty="0"/>
          </a:p>
          <a:p>
            <a:pPr marL="0" indent="0" algn="just">
              <a:buNone/>
            </a:pPr>
            <a:r>
              <a:rPr lang="fr-FR" dirty="0" smtClean="0"/>
              <a:t>Il est à noter, une amélioration de la garantie « prothèse dentaire » sur le contrat Distributeurs par la suppression de la limite de remboursement de 2 prothèses par an et 200 € maximum par personne.</a:t>
            </a:r>
            <a:endParaRPr lang="fr-FR" dirty="0"/>
          </a:p>
          <a:p>
            <a:pPr marL="0" indent="0">
              <a:buNone/>
            </a:pPr>
            <a:endParaRPr lang="fr-FR" dirty="0" smtClean="0"/>
          </a:p>
          <a:p>
            <a:pPr marL="0" indent="0">
              <a:buNone/>
            </a:pPr>
            <a:endParaRPr lang="fr-FR" dirty="0" smtClean="0"/>
          </a:p>
          <a:p>
            <a:pPr marL="0" indent="0">
              <a:buNone/>
            </a:pPr>
            <a:endParaRPr lang="fr-FR" b="1" dirty="0" smtClean="0"/>
          </a:p>
          <a:p>
            <a:pPr marL="0" indent="0">
              <a:buNone/>
            </a:pPr>
            <a:endParaRPr lang="fr-FR" b="1" dirty="0"/>
          </a:p>
          <a:p>
            <a:pPr marL="0" indent="0">
              <a:buNone/>
            </a:pPr>
            <a:endParaRPr lang="fr-FR" b="1" dirty="0" smtClean="0"/>
          </a:p>
        </p:txBody>
      </p:sp>
    </p:spTree>
    <p:extLst>
      <p:ext uri="{BB962C8B-B14F-4D97-AF65-F5344CB8AC3E}">
        <p14:creationId xmlns:p14="http://schemas.microsoft.com/office/powerpoint/2010/main" xmlns="" val="2678525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conformité contrats responsables</a:t>
            </a:r>
            <a:endParaRPr lang="fr-FR" dirty="0"/>
          </a:p>
        </p:txBody>
      </p:sp>
      <p:sp>
        <p:nvSpPr>
          <p:cNvPr id="5" name="Espace réservé du numéro de diapositive 4"/>
          <p:cNvSpPr>
            <a:spLocks noGrp="1"/>
          </p:cNvSpPr>
          <p:nvPr>
            <p:ph type="sldNum" sz="quarter" idx="4"/>
          </p:nvPr>
        </p:nvSpPr>
        <p:spPr/>
        <p:txBody>
          <a:bodyPr/>
          <a:lstStyle/>
          <a:p>
            <a:fld id="{6C48B6BE-4C64-4042-BC2B-1AD915166106}" type="slidenum">
              <a:rPr lang="fr-FR" smtClean="0"/>
              <a:pPr/>
              <a:t>8</a:t>
            </a:fld>
            <a:endParaRPr lang="fr-FR" dirty="0"/>
          </a:p>
        </p:txBody>
      </p:sp>
      <p:sp>
        <p:nvSpPr>
          <p:cNvPr id="3" name="Espace réservé du contenu 2"/>
          <p:cNvSpPr>
            <a:spLocks noGrp="1"/>
          </p:cNvSpPr>
          <p:nvPr>
            <p:ph idx="10"/>
          </p:nvPr>
        </p:nvSpPr>
        <p:spPr>
          <a:xfrm>
            <a:off x="380337" y="1654629"/>
            <a:ext cx="9699834" cy="4234542"/>
          </a:xfrm>
        </p:spPr>
        <p:txBody>
          <a:bodyPr/>
          <a:lstStyle/>
          <a:p>
            <a:pPr marL="342900" indent="-342900">
              <a:buAutoNum type="arabicPeriod"/>
            </a:pPr>
            <a:r>
              <a:rPr lang="fr-FR" b="1" dirty="0" smtClean="0"/>
              <a:t>Distributeurs :</a:t>
            </a:r>
          </a:p>
          <a:p>
            <a:pPr marL="0" indent="0">
              <a:buNone/>
            </a:pPr>
            <a:endParaRPr lang="fr-FR" b="1" dirty="0" smtClean="0"/>
          </a:p>
          <a:p>
            <a:pPr marL="0" indent="0">
              <a:buNone/>
            </a:pPr>
            <a:endParaRPr lang="fr-FR" b="1" dirty="0"/>
          </a:p>
          <a:p>
            <a:pPr marL="0" indent="0">
              <a:buNone/>
            </a:pPr>
            <a:endParaRPr lang="fr-FR" b="1"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0336" y="1862138"/>
            <a:ext cx="8649363" cy="4470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14851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conformité contrats responsables</a:t>
            </a:r>
            <a:endParaRPr lang="fr-FR" dirty="0"/>
          </a:p>
        </p:txBody>
      </p:sp>
      <p:sp>
        <p:nvSpPr>
          <p:cNvPr id="5" name="Espace réservé du numéro de diapositive 4"/>
          <p:cNvSpPr>
            <a:spLocks noGrp="1"/>
          </p:cNvSpPr>
          <p:nvPr>
            <p:ph type="sldNum" sz="quarter" idx="4"/>
          </p:nvPr>
        </p:nvSpPr>
        <p:spPr/>
        <p:txBody>
          <a:bodyPr/>
          <a:lstStyle/>
          <a:p>
            <a:fld id="{6C48B6BE-4C64-4042-BC2B-1AD915166106}" type="slidenum">
              <a:rPr lang="fr-FR" smtClean="0"/>
              <a:pPr/>
              <a:t>9</a:t>
            </a:fld>
            <a:endParaRPr lang="fr-FR" dirty="0"/>
          </a:p>
        </p:txBody>
      </p:sp>
      <p:sp>
        <p:nvSpPr>
          <p:cNvPr id="3" name="Espace réservé du contenu 2"/>
          <p:cNvSpPr>
            <a:spLocks noGrp="1"/>
          </p:cNvSpPr>
          <p:nvPr>
            <p:ph idx="10"/>
          </p:nvPr>
        </p:nvSpPr>
        <p:spPr>
          <a:xfrm>
            <a:off x="380337" y="1654629"/>
            <a:ext cx="9699834" cy="4234542"/>
          </a:xfrm>
        </p:spPr>
        <p:txBody>
          <a:bodyPr/>
          <a:lstStyle/>
          <a:p>
            <a:pPr marL="0" indent="0">
              <a:buNone/>
            </a:pPr>
            <a:r>
              <a:rPr lang="fr-FR" b="1" dirty="0" smtClean="0"/>
              <a:t>2. Permanents :</a:t>
            </a:r>
          </a:p>
          <a:p>
            <a:pPr marL="0" indent="0">
              <a:buNone/>
            </a:pPr>
            <a:endParaRPr lang="fr-FR" b="1" dirty="0" smtClean="0"/>
          </a:p>
          <a:p>
            <a:pPr marL="0" indent="0">
              <a:buNone/>
            </a:pPr>
            <a:endParaRPr lang="fr-FR" b="1" dirty="0"/>
          </a:p>
          <a:p>
            <a:pPr marL="0" indent="0">
              <a:buNone/>
            </a:pPr>
            <a:endParaRPr lang="fr-FR" b="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0336" y="2091870"/>
            <a:ext cx="8862723" cy="411080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03322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HOPPS">
  <a:themeElements>
    <a:clrScheme name="HOPPS">
      <a:dk1>
        <a:srgbClr val="000000"/>
      </a:dk1>
      <a:lt1>
        <a:srgbClr val="FFFFFF"/>
      </a:lt1>
      <a:dk2>
        <a:srgbClr val="44546A"/>
      </a:dk2>
      <a:lt2>
        <a:srgbClr val="E7E6E6"/>
      </a:lt2>
      <a:accent1>
        <a:srgbClr val="5B296A"/>
      </a:accent1>
      <a:accent2>
        <a:srgbClr val="60605C"/>
      </a:accent2>
      <a:accent3>
        <a:srgbClr val="39B4CE"/>
      </a:accent3>
      <a:accent4>
        <a:srgbClr val="E77B2B"/>
      </a:accent4>
      <a:accent5>
        <a:srgbClr val="9BC33C"/>
      </a:accent5>
      <a:accent6>
        <a:srgbClr val="A1AEB2"/>
      </a:accent6>
      <a:hlink>
        <a:srgbClr val="0563C1"/>
      </a:hlink>
      <a:folHlink>
        <a:srgbClr val="08A3D9"/>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HEME HOPPS" id="{BFD40D24-F046-C445-A594-309B99268613}" vid="{84F4E508-4A25-6F44-8EA6-8F25CDF4D4D9}"/>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HOPPS</Template>
  <TotalTime>511</TotalTime>
  <Words>361</Words>
  <Application>Microsoft Office PowerPoint</Application>
  <PresentationFormat>Personnalisé</PresentationFormat>
  <Paragraphs>65</Paragraphs>
  <Slides>10</Slides>
  <Notes>2</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THEME HOPPS</vt:lpstr>
      <vt:lpstr>Régime Prévoyance et Frais de santé 2018</vt:lpstr>
      <vt:lpstr>CONTEXTE </vt:lpstr>
      <vt:lpstr>LE BUDGET FRAIS DE SANTE ET PREVOYANCE POUR 2018</vt:lpstr>
      <vt:lpstr>LE BUDGET FRAIS DE SANTE ET PREVOYANCE POUR 2018</vt:lpstr>
      <vt:lpstr>LES COTISATIONS POUR 2018</vt:lpstr>
      <vt:lpstr>LES COTISATIONS POUR 2018</vt:lpstr>
      <vt:lpstr>Mise en conformité contrats responsables</vt:lpstr>
      <vt:lpstr>Mise en conformité contrats responsables</vt:lpstr>
      <vt:lpstr>Mise en conformité contrats responsables</vt:lpstr>
      <vt:lpstr>Diapositive 10</vt:lpstr>
    </vt:vector>
  </TitlesOfParts>
  <Manager>Madeleine PÉLISSIER</Manager>
  <Company>Ma boîte de com’</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Francois LAUBEUF</dc:creator>
  <cp:lastModifiedBy>elodie.ZAMPOLEZI</cp:lastModifiedBy>
  <cp:revision>67</cp:revision>
  <dcterms:created xsi:type="dcterms:W3CDTF">2017-01-04T10:08:25Z</dcterms:created>
  <dcterms:modified xsi:type="dcterms:W3CDTF">2017-11-29T08:52:40Z</dcterms:modified>
</cp:coreProperties>
</file>